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19-07-2020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19-07-2020)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14,506,770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214,569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606,158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4,029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50,289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924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22.0# in cases per capita, 60.0#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19-07-2020)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(3,773,260)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(61,847)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(716)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